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2"/>
  </p:notesMasterIdLst>
  <p:handoutMasterIdLst>
    <p:handoutMasterId r:id="rId83"/>
  </p:handoutMasterIdLst>
  <p:sldIdLst>
    <p:sldId id="370" r:id="rId2"/>
    <p:sldId id="393" r:id="rId3"/>
    <p:sldId id="376" r:id="rId4"/>
    <p:sldId id="361" r:id="rId5"/>
    <p:sldId id="374" r:id="rId6"/>
    <p:sldId id="394" r:id="rId7"/>
    <p:sldId id="395" r:id="rId8"/>
    <p:sldId id="396" r:id="rId9"/>
    <p:sldId id="397" r:id="rId10"/>
    <p:sldId id="398" r:id="rId11"/>
    <p:sldId id="399" r:id="rId12"/>
    <p:sldId id="400" r:id="rId13"/>
    <p:sldId id="401" r:id="rId14"/>
    <p:sldId id="402" r:id="rId15"/>
    <p:sldId id="403" r:id="rId16"/>
    <p:sldId id="385" r:id="rId17"/>
    <p:sldId id="404" r:id="rId18"/>
    <p:sldId id="405" r:id="rId19"/>
    <p:sldId id="406" r:id="rId20"/>
    <p:sldId id="407" r:id="rId21"/>
    <p:sldId id="408" r:id="rId22"/>
    <p:sldId id="409" r:id="rId23"/>
    <p:sldId id="410" r:id="rId24"/>
    <p:sldId id="411" r:id="rId25"/>
    <p:sldId id="412" r:id="rId26"/>
    <p:sldId id="386" r:id="rId27"/>
    <p:sldId id="413" r:id="rId28"/>
    <p:sldId id="414" r:id="rId29"/>
    <p:sldId id="415" r:id="rId30"/>
    <p:sldId id="416" r:id="rId31"/>
    <p:sldId id="418" r:id="rId32"/>
    <p:sldId id="419" r:id="rId33"/>
    <p:sldId id="420" r:id="rId34"/>
    <p:sldId id="421" r:id="rId35"/>
    <p:sldId id="422" r:id="rId36"/>
    <p:sldId id="417" r:id="rId37"/>
    <p:sldId id="381" r:id="rId38"/>
    <p:sldId id="382" r:id="rId39"/>
    <p:sldId id="384" r:id="rId40"/>
    <p:sldId id="423" r:id="rId41"/>
    <p:sldId id="424" r:id="rId42"/>
    <p:sldId id="425" r:id="rId43"/>
    <p:sldId id="426" r:id="rId44"/>
    <p:sldId id="427" r:id="rId45"/>
    <p:sldId id="428" r:id="rId46"/>
    <p:sldId id="429" r:id="rId47"/>
    <p:sldId id="430" r:id="rId48"/>
    <p:sldId id="431" r:id="rId49"/>
    <p:sldId id="432" r:id="rId50"/>
    <p:sldId id="433" r:id="rId51"/>
    <p:sldId id="434" r:id="rId52"/>
    <p:sldId id="435" r:id="rId53"/>
    <p:sldId id="377" r:id="rId54"/>
    <p:sldId id="378" r:id="rId55"/>
    <p:sldId id="379" r:id="rId56"/>
    <p:sldId id="380" r:id="rId57"/>
    <p:sldId id="436" r:id="rId58"/>
    <p:sldId id="437" r:id="rId59"/>
    <p:sldId id="438" r:id="rId60"/>
    <p:sldId id="439" r:id="rId61"/>
    <p:sldId id="387" r:id="rId62"/>
    <p:sldId id="388" r:id="rId63"/>
    <p:sldId id="441" r:id="rId64"/>
    <p:sldId id="442" r:id="rId65"/>
    <p:sldId id="443" r:id="rId66"/>
    <p:sldId id="389" r:id="rId67"/>
    <p:sldId id="444" r:id="rId68"/>
    <p:sldId id="445" r:id="rId69"/>
    <p:sldId id="446" r:id="rId70"/>
    <p:sldId id="447" r:id="rId71"/>
    <p:sldId id="448" r:id="rId72"/>
    <p:sldId id="440" r:id="rId73"/>
    <p:sldId id="391" r:id="rId74"/>
    <p:sldId id="390" r:id="rId75"/>
    <p:sldId id="449" r:id="rId76"/>
    <p:sldId id="450" r:id="rId77"/>
    <p:sldId id="451" r:id="rId78"/>
    <p:sldId id="452" r:id="rId79"/>
    <p:sldId id="453" r:id="rId80"/>
    <p:sldId id="392" r:id="rId81"/>
  </p:sldIdLst>
  <p:sldSz cx="12190413" cy="6859588"/>
  <p:notesSz cx="6858000" cy="9144000"/>
  <p:custDataLst>
    <p:tags r:id="rId84"/>
  </p:custDataLst>
  <p:defaultTextStyle>
    <a:defPPr>
      <a:defRPr lang="zh-CN"/>
    </a:defPPr>
    <a:lvl1pPr marL="0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44251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88502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32753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77004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721254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5505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09756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4007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3838">
          <p15:clr>
            <a:srgbClr val="A4A3A4"/>
          </p15:clr>
        </p15:guide>
        <p15:guide id="3" pos="3839">
          <p15:clr>
            <a:srgbClr val="A4A3A4"/>
          </p15:clr>
        </p15:guide>
        <p15:guide id="4" pos="7196">
          <p15:clr>
            <a:srgbClr val="A4A3A4"/>
          </p15:clr>
        </p15:guide>
        <p15:guide id="5" pos="57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319095"/>
    <a:srgbClr val="57A4A9"/>
    <a:srgbClr val="FFFFFF"/>
    <a:srgbClr val="38B1BF"/>
    <a:srgbClr val="EF7768"/>
    <a:srgbClr val="FF9933"/>
    <a:srgbClr val="C7C7C7"/>
    <a:srgbClr val="F5F5F5"/>
    <a:srgbClr val="0045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54" autoAdjust="0"/>
    <p:restoredTop sz="94660"/>
  </p:normalViewPr>
  <p:slideViewPr>
    <p:cSldViewPr>
      <p:cViewPr varScale="1">
        <p:scale>
          <a:sx n="41" d="100"/>
          <a:sy n="41" d="100"/>
        </p:scale>
        <p:origin x="43" y="773"/>
      </p:cViewPr>
      <p:guideLst>
        <p:guide orient="horz" pos="2160"/>
        <p:guide orient="horz" pos="3838"/>
        <p:guide pos="3839"/>
        <p:guide pos="7196"/>
        <p:guide pos="57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3" d="100"/>
          <a:sy n="83" d="100"/>
        </p:scale>
        <p:origin x="-384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tags" Target="tags/tag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handoutMaster" Target="handoutMasters/handoutMaster1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9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3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5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6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6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C15E6-6BD2-4E4B-B1D4-218C26E1B228}" type="datetimeFigureOut">
              <a:rPr lang="zh-CN" altLang="en-US" smtClean="0"/>
              <a:t>2020/3/6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5EDCA-2189-4435-B38B-6F3C2C0443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35693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7430C-5A66-4BD0-A971-34190B6C6019}" type="datetimeFigureOut">
              <a:rPr lang="zh-CN" altLang="en-US" smtClean="0"/>
              <a:t>2020/3/6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AC173A-3DA8-4893-B28A-1E15F55C33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7744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7871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40894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89938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1100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85577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1572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30175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6497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70444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33024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9850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45407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922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83275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16550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4757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52727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49184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118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757517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218643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001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086560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306437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484179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65655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98596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136339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91258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55455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640309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39071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13388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136894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066742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041521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253786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721502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954632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201183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95251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954161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342571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86163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011807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806789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151963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722270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058774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316838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06474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256137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979729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083288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36696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735234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57875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9788825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2022034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99817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18347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072092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374387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191931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562840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6567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6919516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2307555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6737325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951163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8806918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637310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112283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813322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73281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99466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1912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0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9515159"/>
      </p:ext>
    </p:extLst>
  </p:cSld>
  <p:clrMapOvr>
    <a:masterClrMapping/>
  </p:clrMapOvr>
  <p:transition spd="slow" advClick="0" advTm="0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6118941"/>
      </p:ext>
    </p:extLst>
  </p:cSld>
  <p:clrMapOvr>
    <a:masterClrMapping/>
  </p:clrMapOvr>
  <p:transition spd="slow" advClick="0" advTm="0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/>
          <p:cNvSpPr txBox="1"/>
          <p:nvPr userDrawn="1"/>
        </p:nvSpPr>
        <p:spPr>
          <a:xfrm>
            <a:off x="10801374" y="405458"/>
            <a:ext cx="10727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fld id="{2EEF1883-7A0E-4F66-9932-E581691AD397}" type="slidenum">
              <a:rPr lang="zh-CN" altLang="en-US" sz="20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/>
              <a:t>‹#›</a:t>
            </a:fld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  <a:endParaRPr lang="zh-CN" altLang="en-US" sz="1600" b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4140442"/>
      </p:ext>
    </p:extLst>
  </p:cSld>
  <p:clrMapOvr>
    <a:masterClrMapping/>
  </p:clrMapOvr>
  <p:transition spd="slow" advClick="0" advTm="0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2637010"/>
      </p:ext>
    </p:extLst>
  </p:cSld>
  <p:clrMapOvr>
    <a:masterClrMapping/>
  </p:clrMapOvr>
  <p:transition spd="slow" advClick="0" advTm="0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2966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12" r:id="rId2"/>
    <p:sldLayoutId id="2147483710" r:id="rId3"/>
    <p:sldLayoutId id="2147483713" r:id="rId4"/>
    <p:sldLayoutId id="2147483707" r:id="rId5"/>
    <p:sldLayoutId id="2147483726" r:id="rId6"/>
  </p:sldLayoutIdLst>
  <p:transition spd="slow" advClick="0" advTm="0">
    <p:wipe/>
  </p:transition>
  <p:txStyles>
    <p:titleStyle>
      <a:lvl1pPr algn="ctr" defTabSz="1088502" rtl="0" eaLnBrk="1" latinLnBrk="0" hangingPunct="1">
        <a:spcBef>
          <a:spcPct val="0"/>
        </a:spcBef>
        <a:buNone/>
        <a:defRPr sz="5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8188" indent="-408188" algn="l" defTabSz="1088502" rtl="0" eaLnBrk="1" latinLnBrk="0" hangingPunct="1">
        <a:spcBef>
          <a:spcPct val="20000"/>
        </a:spcBef>
        <a:buFont typeface="Arial" pitchFamily="34" charset="0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1pPr>
      <a:lvl2pPr marL="884408" indent="-340157" algn="l" defTabSz="1088502" rtl="0" eaLnBrk="1" latinLnBrk="0" hangingPunct="1">
        <a:spcBef>
          <a:spcPct val="20000"/>
        </a:spcBef>
        <a:buFont typeface="Arial" pitchFamily="34" charset="0"/>
        <a:buChar char="–"/>
        <a:defRPr sz="3300" kern="1200">
          <a:solidFill>
            <a:schemeClr val="tx1"/>
          </a:solidFill>
          <a:latin typeface="+mn-lt"/>
          <a:ea typeface="+mn-ea"/>
          <a:cs typeface="+mn-cs"/>
        </a:defRPr>
      </a:lvl2pPr>
      <a:lvl3pPr marL="1360627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1904878" indent="-272125" algn="l" defTabSz="1088502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9129" indent="-272125" algn="l" defTabSz="1088502" rtl="0" eaLnBrk="1" latinLnBrk="0" hangingPunct="1">
        <a:spcBef>
          <a:spcPct val="20000"/>
        </a:spcBef>
        <a:buFont typeface="Arial" pitchFamily="34" charset="0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93380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631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1882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132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51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02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753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004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254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505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756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007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9.emf"/><Relationship Id="rId4" Type="http://schemas.openxmlformats.org/officeDocument/2006/relationships/package" Target="../embeddings/Microsoft_Word_Document7.docx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0.emf"/><Relationship Id="rId4" Type="http://schemas.openxmlformats.org/officeDocument/2006/relationships/package" Target="../embeddings/Microsoft_Word_Document8.docx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Word_Document9.docx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2.emf"/><Relationship Id="rId4" Type="http://schemas.openxmlformats.org/officeDocument/2006/relationships/package" Target="../embeddings/Microsoft_Word_Document10.docx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3.emf"/><Relationship Id="rId4" Type="http://schemas.openxmlformats.org/officeDocument/2006/relationships/package" Target="../embeddings/Microsoft_Word_Document11.docx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4.emf"/><Relationship Id="rId4" Type="http://schemas.openxmlformats.org/officeDocument/2006/relationships/package" Target="../embeddings/Microsoft_Word_Document12.docx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5.emf"/><Relationship Id="rId4" Type="http://schemas.openxmlformats.org/officeDocument/2006/relationships/package" Target="../embeddings/Microsoft_Word_Document13.docx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6.emf"/><Relationship Id="rId4" Type="http://schemas.openxmlformats.org/officeDocument/2006/relationships/package" Target="../embeddings/Microsoft_Word_Document14.docx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7.emf"/><Relationship Id="rId4" Type="http://schemas.openxmlformats.org/officeDocument/2006/relationships/package" Target="../embeddings/Microsoft_Word_Document15.docx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8.emf"/><Relationship Id="rId4" Type="http://schemas.openxmlformats.org/officeDocument/2006/relationships/package" Target="../embeddings/Microsoft_Word_Document16.docx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emf"/><Relationship Id="rId4" Type="http://schemas.openxmlformats.org/officeDocument/2006/relationships/package" Target="../embeddings/Microsoft_Word_Document.docx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9.emf"/><Relationship Id="rId4" Type="http://schemas.openxmlformats.org/officeDocument/2006/relationships/package" Target="../embeddings/Microsoft_Word_Document17.docx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20.emf"/><Relationship Id="rId4" Type="http://schemas.openxmlformats.org/officeDocument/2006/relationships/package" Target="../embeddings/Microsoft_Word_Document18.docx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21.emf"/><Relationship Id="rId4" Type="http://schemas.openxmlformats.org/officeDocument/2006/relationships/package" Target="../embeddings/Microsoft_Word_Document19.docx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22.emf"/><Relationship Id="rId4" Type="http://schemas.openxmlformats.org/officeDocument/2006/relationships/package" Target="../embeddings/Microsoft_Word_Document20.docx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23.emf"/><Relationship Id="rId4" Type="http://schemas.openxmlformats.org/officeDocument/2006/relationships/package" Target="../embeddings/Microsoft_Word_Document21.docx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24.emf"/><Relationship Id="rId4" Type="http://schemas.openxmlformats.org/officeDocument/2006/relationships/package" Target="../embeddings/Microsoft_Word_Document22.docx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25.emf"/><Relationship Id="rId4" Type="http://schemas.openxmlformats.org/officeDocument/2006/relationships/package" Target="../embeddings/Microsoft_Word_Document23.docx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5.vml"/><Relationship Id="rId5" Type="http://schemas.openxmlformats.org/officeDocument/2006/relationships/image" Target="../media/image26.emf"/><Relationship Id="rId4" Type="http://schemas.openxmlformats.org/officeDocument/2006/relationships/package" Target="../embeddings/Microsoft_Word_Document24.docx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6.vml"/><Relationship Id="rId5" Type="http://schemas.openxmlformats.org/officeDocument/2006/relationships/image" Target="../media/image27.emf"/><Relationship Id="rId4" Type="http://schemas.openxmlformats.org/officeDocument/2006/relationships/package" Target="../embeddings/Microsoft_Word_Document25.docx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7.vml"/><Relationship Id="rId5" Type="http://schemas.openxmlformats.org/officeDocument/2006/relationships/image" Target="../media/image28.emf"/><Relationship Id="rId4" Type="http://schemas.openxmlformats.org/officeDocument/2006/relationships/package" Target="../embeddings/Microsoft_Word_Document26.docx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8.vml"/><Relationship Id="rId5" Type="http://schemas.openxmlformats.org/officeDocument/2006/relationships/image" Target="../media/image29.emf"/><Relationship Id="rId4" Type="http://schemas.openxmlformats.org/officeDocument/2006/relationships/package" Target="../embeddings/Microsoft_Word_Document27.docx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9.vml"/><Relationship Id="rId5" Type="http://schemas.openxmlformats.org/officeDocument/2006/relationships/image" Target="../media/image30.emf"/><Relationship Id="rId4" Type="http://schemas.openxmlformats.org/officeDocument/2006/relationships/package" Target="../embeddings/Microsoft_Word_Document28.docx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0.vml"/><Relationship Id="rId5" Type="http://schemas.openxmlformats.org/officeDocument/2006/relationships/image" Target="../media/image31.emf"/><Relationship Id="rId4" Type="http://schemas.openxmlformats.org/officeDocument/2006/relationships/package" Target="../embeddings/Microsoft_Word_Document29.docx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1.vml"/><Relationship Id="rId5" Type="http://schemas.openxmlformats.org/officeDocument/2006/relationships/image" Target="../media/image32.emf"/><Relationship Id="rId4" Type="http://schemas.openxmlformats.org/officeDocument/2006/relationships/package" Target="../embeddings/Microsoft_Word_Document30.docx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2.vml"/><Relationship Id="rId5" Type="http://schemas.openxmlformats.org/officeDocument/2006/relationships/image" Target="../media/image33.emf"/><Relationship Id="rId4" Type="http://schemas.openxmlformats.org/officeDocument/2006/relationships/package" Target="../embeddings/Microsoft_Word_Document31.docx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3.vml"/><Relationship Id="rId5" Type="http://schemas.openxmlformats.org/officeDocument/2006/relationships/image" Target="../media/image34.emf"/><Relationship Id="rId4" Type="http://schemas.openxmlformats.org/officeDocument/2006/relationships/package" Target="../embeddings/Microsoft_Word_Document32.docx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4.vml"/><Relationship Id="rId5" Type="http://schemas.openxmlformats.org/officeDocument/2006/relationships/image" Target="../media/image35.emf"/><Relationship Id="rId4" Type="http://schemas.openxmlformats.org/officeDocument/2006/relationships/package" Target="../embeddings/Microsoft_Word_Document33.docx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5.vml"/><Relationship Id="rId5" Type="http://schemas.openxmlformats.org/officeDocument/2006/relationships/image" Target="../media/image36.emf"/><Relationship Id="rId4" Type="http://schemas.openxmlformats.org/officeDocument/2006/relationships/package" Target="../embeddings/Microsoft_Word_Document34.docx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6.vml"/><Relationship Id="rId5" Type="http://schemas.openxmlformats.org/officeDocument/2006/relationships/image" Target="../media/image37.emf"/><Relationship Id="rId4" Type="http://schemas.openxmlformats.org/officeDocument/2006/relationships/package" Target="../embeddings/Microsoft_Word_Document35.docx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3.emf"/><Relationship Id="rId4" Type="http://schemas.openxmlformats.org/officeDocument/2006/relationships/package" Target="../embeddings/Microsoft_Word_Document1.docx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7.vml"/><Relationship Id="rId5" Type="http://schemas.openxmlformats.org/officeDocument/2006/relationships/image" Target="../media/image38.emf"/><Relationship Id="rId4" Type="http://schemas.openxmlformats.org/officeDocument/2006/relationships/package" Target="../embeddings/Microsoft_Word_Document36.docx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8.vml"/><Relationship Id="rId5" Type="http://schemas.openxmlformats.org/officeDocument/2006/relationships/image" Target="../media/image39.emf"/><Relationship Id="rId4" Type="http://schemas.openxmlformats.org/officeDocument/2006/relationships/package" Target="../embeddings/Microsoft_Word_Document37.docx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9.vml"/><Relationship Id="rId5" Type="http://schemas.openxmlformats.org/officeDocument/2006/relationships/image" Target="../media/image40.emf"/><Relationship Id="rId4" Type="http://schemas.openxmlformats.org/officeDocument/2006/relationships/package" Target="../embeddings/Microsoft_Word_Document38.docx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0.vml"/><Relationship Id="rId5" Type="http://schemas.openxmlformats.org/officeDocument/2006/relationships/image" Target="../media/image41.emf"/><Relationship Id="rId4" Type="http://schemas.openxmlformats.org/officeDocument/2006/relationships/package" Target="../embeddings/Microsoft_Word_Document39.docx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1.vml"/><Relationship Id="rId5" Type="http://schemas.openxmlformats.org/officeDocument/2006/relationships/image" Target="../media/image42.emf"/><Relationship Id="rId4" Type="http://schemas.openxmlformats.org/officeDocument/2006/relationships/package" Target="../embeddings/Microsoft_Word_Document40.docx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2.vml"/><Relationship Id="rId5" Type="http://schemas.openxmlformats.org/officeDocument/2006/relationships/image" Target="../media/image43.emf"/><Relationship Id="rId4" Type="http://schemas.openxmlformats.org/officeDocument/2006/relationships/package" Target="../embeddings/Microsoft_Word_Document41.docx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3.vml"/><Relationship Id="rId5" Type="http://schemas.openxmlformats.org/officeDocument/2006/relationships/image" Target="../media/image44.emf"/><Relationship Id="rId4" Type="http://schemas.openxmlformats.org/officeDocument/2006/relationships/package" Target="../embeddings/Microsoft_Word_Document42.docx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4.vml"/><Relationship Id="rId5" Type="http://schemas.openxmlformats.org/officeDocument/2006/relationships/image" Target="../media/image45.emf"/><Relationship Id="rId4" Type="http://schemas.openxmlformats.org/officeDocument/2006/relationships/package" Target="../embeddings/Microsoft_Word_Document43.docx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5.vml"/><Relationship Id="rId5" Type="http://schemas.openxmlformats.org/officeDocument/2006/relationships/image" Target="../media/image46.emf"/><Relationship Id="rId4" Type="http://schemas.openxmlformats.org/officeDocument/2006/relationships/package" Target="../embeddings/Microsoft_Word_Document44.docx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6.vml"/><Relationship Id="rId5" Type="http://schemas.openxmlformats.org/officeDocument/2006/relationships/image" Target="../media/image47.emf"/><Relationship Id="rId4" Type="http://schemas.openxmlformats.org/officeDocument/2006/relationships/package" Target="../embeddings/Microsoft_Word_Document45.docx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Word_Document2.docx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7.vml"/><Relationship Id="rId5" Type="http://schemas.openxmlformats.org/officeDocument/2006/relationships/image" Target="../media/image48.emf"/><Relationship Id="rId4" Type="http://schemas.openxmlformats.org/officeDocument/2006/relationships/package" Target="../embeddings/Microsoft_Word_Document46.docx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8.vml"/><Relationship Id="rId5" Type="http://schemas.openxmlformats.org/officeDocument/2006/relationships/image" Target="../media/image49.emf"/><Relationship Id="rId4" Type="http://schemas.openxmlformats.org/officeDocument/2006/relationships/package" Target="../embeddings/Microsoft_Word_Document47.docx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9.vml"/><Relationship Id="rId5" Type="http://schemas.openxmlformats.org/officeDocument/2006/relationships/image" Target="../media/image50.emf"/><Relationship Id="rId4" Type="http://schemas.openxmlformats.org/officeDocument/2006/relationships/package" Target="../embeddings/Microsoft_Word_Document48.docx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0.vml"/><Relationship Id="rId5" Type="http://schemas.openxmlformats.org/officeDocument/2006/relationships/image" Target="../media/image51.emf"/><Relationship Id="rId4" Type="http://schemas.openxmlformats.org/officeDocument/2006/relationships/package" Target="../embeddings/Microsoft_Word_Document49.docx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1.vml"/><Relationship Id="rId5" Type="http://schemas.openxmlformats.org/officeDocument/2006/relationships/image" Target="../media/image52.emf"/><Relationship Id="rId4" Type="http://schemas.openxmlformats.org/officeDocument/2006/relationships/package" Target="../embeddings/Microsoft_Word_Document50.docx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2.vml"/><Relationship Id="rId5" Type="http://schemas.openxmlformats.org/officeDocument/2006/relationships/image" Target="../media/image53.emf"/><Relationship Id="rId4" Type="http://schemas.openxmlformats.org/officeDocument/2006/relationships/package" Target="../embeddings/Microsoft_Word_Document51.docx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3.vml"/><Relationship Id="rId5" Type="http://schemas.openxmlformats.org/officeDocument/2006/relationships/image" Target="../media/image54.emf"/><Relationship Id="rId4" Type="http://schemas.openxmlformats.org/officeDocument/2006/relationships/package" Target="../embeddings/Microsoft_Word_Document52.docx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4.vml"/><Relationship Id="rId5" Type="http://schemas.openxmlformats.org/officeDocument/2006/relationships/image" Target="../media/image55.emf"/><Relationship Id="rId4" Type="http://schemas.openxmlformats.org/officeDocument/2006/relationships/package" Target="../embeddings/Microsoft_Word_Document53.docx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5.vml"/><Relationship Id="rId5" Type="http://schemas.openxmlformats.org/officeDocument/2006/relationships/image" Target="../media/image56.emf"/><Relationship Id="rId4" Type="http://schemas.openxmlformats.org/officeDocument/2006/relationships/package" Target="../embeddings/Microsoft_Word_Document54.docx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5.emf"/><Relationship Id="rId4" Type="http://schemas.openxmlformats.org/officeDocument/2006/relationships/package" Target="../embeddings/Microsoft_Word_Document3.docx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6.vml"/><Relationship Id="rId5" Type="http://schemas.openxmlformats.org/officeDocument/2006/relationships/image" Target="../media/image57.emf"/><Relationship Id="rId4" Type="http://schemas.openxmlformats.org/officeDocument/2006/relationships/package" Target="../embeddings/Microsoft_Word_Document55.docx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7.vml"/><Relationship Id="rId5" Type="http://schemas.openxmlformats.org/officeDocument/2006/relationships/image" Target="../media/image58.emf"/><Relationship Id="rId4" Type="http://schemas.openxmlformats.org/officeDocument/2006/relationships/package" Target="../embeddings/Microsoft_Word_Document56.docx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8.vml"/><Relationship Id="rId5" Type="http://schemas.openxmlformats.org/officeDocument/2006/relationships/image" Target="../media/image59.emf"/><Relationship Id="rId4" Type="http://schemas.openxmlformats.org/officeDocument/2006/relationships/package" Target="../embeddings/Microsoft_Word_Document57.docx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9.vml"/><Relationship Id="rId5" Type="http://schemas.openxmlformats.org/officeDocument/2006/relationships/image" Target="../media/image60.emf"/><Relationship Id="rId4" Type="http://schemas.openxmlformats.org/officeDocument/2006/relationships/package" Target="../embeddings/Microsoft_Word_Document58.docx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0.vml"/><Relationship Id="rId5" Type="http://schemas.openxmlformats.org/officeDocument/2006/relationships/image" Target="../media/image61.emf"/><Relationship Id="rId4" Type="http://schemas.openxmlformats.org/officeDocument/2006/relationships/package" Target="../embeddings/Microsoft_Word_Document59.docx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1.vml"/><Relationship Id="rId5" Type="http://schemas.openxmlformats.org/officeDocument/2006/relationships/image" Target="../media/image62.emf"/><Relationship Id="rId4" Type="http://schemas.openxmlformats.org/officeDocument/2006/relationships/package" Target="../embeddings/Microsoft_Word_Document60.docx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2.vml"/><Relationship Id="rId5" Type="http://schemas.openxmlformats.org/officeDocument/2006/relationships/image" Target="../media/image63.emf"/><Relationship Id="rId4" Type="http://schemas.openxmlformats.org/officeDocument/2006/relationships/package" Target="../embeddings/Microsoft_Word_Document61.docx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3.vml"/><Relationship Id="rId5" Type="http://schemas.openxmlformats.org/officeDocument/2006/relationships/image" Target="../media/image64.emf"/><Relationship Id="rId4" Type="http://schemas.openxmlformats.org/officeDocument/2006/relationships/package" Target="../embeddings/Microsoft_Word_Document62.docx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4.vml"/><Relationship Id="rId5" Type="http://schemas.openxmlformats.org/officeDocument/2006/relationships/image" Target="../media/image65.emf"/><Relationship Id="rId4" Type="http://schemas.openxmlformats.org/officeDocument/2006/relationships/package" Target="../embeddings/Microsoft_Word_Document63.docx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5.vml"/><Relationship Id="rId5" Type="http://schemas.openxmlformats.org/officeDocument/2006/relationships/image" Target="../media/image66.emf"/><Relationship Id="rId4" Type="http://schemas.openxmlformats.org/officeDocument/2006/relationships/package" Target="../embeddings/Microsoft_Word_Document64.doc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6.emf"/><Relationship Id="rId4" Type="http://schemas.openxmlformats.org/officeDocument/2006/relationships/package" Target="../embeddings/Microsoft_Word_Document4.docx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6.vml"/><Relationship Id="rId5" Type="http://schemas.openxmlformats.org/officeDocument/2006/relationships/image" Target="../media/image67.emf"/><Relationship Id="rId4" Type="http://schemas.openxmlformats.org/officeDocument/2006/relationships/package" Target="../embeddings/Microsoft_Word_Document65.docx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7.vml"/><Relationship Id="rId5" Type="http://schemas.openxmlformats.org/officeDocument/2006/relationships/image" Target="../media/image68.emf"/><Relationship Id="rId4" Type="http://schemas.openxmlformats.org/officeDocument/2006/relationships/package" Target="../embeddings/Microsoft_Word_Document66.docx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8.vml"/><Relationship Id="rId5" Type="http://schemas.openxmlformats.org/officeDocument/2006/relationships/image" Target="../media/image69.emf"/><Relationship Id="rId4" Type="http://schemas.openxmlformats.org/officeDocument/2006/relationships/package" Target="../embeddings/Microsoft_Word_Document67.docx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9.vml"/><Relationship Id="rId5" Type="http://schemas.openxmlformats.org/officeDocument/2006/relationships/image" Target="../media/image70.emf"/><Relationship Id="rId4" Type="http://schemas.openxmlformats.org/officeDocument/2006/relationships/package" Target="../embeddings/Microsoft_Word_Document68.docx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0.vml"/><Relationship Id="rId5" Type="http://schemas.openxmlformats.org/officeDocument/2006/relationships/image" Target="../media/image71.emf"/><Relationship Id="rId4" Type="http://schemas.openxmlformats.org/officeDocument/2006/relationships/package" Target="../embeddings/Microsoft_Word_Document69.docx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1.vml"/><Relationship Id="rId5" Type="http://schemas.openxmlformats.org/officeDocument/2006/relationships/image" Target="../media/image72.emf"/><Relationship Id="rId4" Type="http://schemas.openxmlformats.org/officeDocument/2006/relationships/package" Target="../embeddings/Microsoft_Word_Document70.docx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2.vml"/><Relationship Id="rId5" Type="http://schemas.openxmlformats.org/officeDocument/2006/relationships/image" Target="../media/image73.emf"/><Relationship Id="rId4" Type="http://schemas.openxmlformats.org/officeDocument/2006/relationships/package" Target="../embeddings/Microsoft_Word_Document71.docx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3.vml"/><Relationship Id="rId5" Type="http://schemas.openxmlformats.org/officeDocument/2006/relationships/image" Target="../media/image74.emf"/><Relationship Id="rId4" Type="http://schemas.openxmlformats.org/officeDocument/2006/relationships/package" Target="../embeddings/Microsoft_Word_Document72.docx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4.vml"/><Relationship Id="rId5" Type="http://schemas.openxmlformats.org/officeDocument/2006/relationships/image" Target="../media/image75.emf"/><Relationship Id="rId4" Type="http://schemas.openxmlformats.org/officeDocument/2006/relationships/package" Target="../embeddings/Microsoft_Word_Document73.docx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5.vml"/><Relationship Id="rId5" Type="http://schemas.openxmlformats.org/officeDocument/2006/relationships/image" Target="../media/image76.emf"/><Relationship Id="rId4" Type="http://schemas.openxmlformats.org/officeDocument/2006/relationships/package" Target="../embeddings/Microsoft_Word_Document74.doc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7.emf"/><Relationship Id="rId4" Type="http://schemas.openxmlformats.org/officeDocument/2006/relationships/package" Target="../embeddings/Microsoft_Word_Document5.docx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6.vml"/><Relationship Id="rId5" Type="http://schemas.openxmlformats.org/officeDocument/2006/relationships/image" Target="../media/image76.emf"/><Relationship Id="rId4" Type="http://schemas.openxmlformats.org/officeDocument/2006/relationships/package" Target="../embeddings/Microsoft_Word_Document74.docx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Word_Document6.doc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>
            <a:off x="4655046" y="1127493"/>
            <a:ext cx="2880320" cy="2483034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0" y="6406814"/>
            <a:ext cx="12190412" cy="452774"/>
            <a:chOff x="1" y="6406814"/>
            <a:chExt cx="12190412" cy="452774"/>
          </a:xfrm>
        </p:grpSpPr>
        <p:sp>
          <p:nvSpPr>
            <p:cNvPr id="32" name="六边形 31"/>
            <p:cNvSpPr/>
            <p:nvPr/>
          </p:nvSpPr>
          <p:spPr>
            <a:xfrm>
              <a:off x="1" y="6406814"/>
              <a:ext cx="3041773" cy="45277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六边形 32"/>
            <p:cNvSpPr/>
            <p:nvPr/>
          </p:nvSpPr>
          <p:spPr>
            <a:xfrm>
              <a:off x="3041775" y="6406814"/>
              <a:ext cx="3063750" cy="45277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六边形 33"/>
            <p:cNvSpPr/>
            <p:nvPr/>
          </p:nvSpPr>
          <p:spPr>
            <a:xfrm>
              <a:off x="6095207" y="6406814"/>
              <a:ext cx="3047603" cy="45277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六边形 34"/>
            <p:cNvSpPr/>
            <p:nvPr/>
          </p:nvSpPr>
          <p:spPr>
            <a:xfrm>
              <a:off x="9142810" y="6406814"/>
              <a:ext cx="3047603" cy="45277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六边形 35"/>
          <p:cNvSpPr/>
          <p:nvPr/>
        </p:nvSpPr>
        <p:spPr>
          <a:xfrm flipV="1">
            <a:off x="0" y="0"/>
            <a:ext cx="3047603" cy="93401"/>
          </a:xfrm>
          <a:prstGeom prst="hexagon">
            <a:avLst/>
          </a:prstGeom>
          <a:solidFill>
            <a:srgbClr val="5FCA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4452349" y="1263776"/>
            <a:ext cx="4288319" cy="1323423"/>
          </a:xfrm>
          <a:prstGeom prst="rect">
            <a:avLst/>
          </a:prstGeom>
          <a:noFill/>
        </p:spPr>
        <p:txBody>
          <a:bodyPr wrap="none" lIns="91423" tIns="45712" rIns="91423" bIns="45712" rtlCol="0">
            <a:spAutoFit/>
          </a:bodyPr>
          <a:lstStyle/>
          <a:p>
            <a:r>
              <a:rPr lang="zh-CN" altLang="en-US" sz="8000" dirty="0">
                <a:solidFill>
                  <a:srgbClr val="319095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第二十章</a:t>
            </a:r>
          </a:p>
        </p:txBody>
      </p:sp>
      <p:sp>
        <p:nvSpPr>
          <p:cNvPr id="42" name="矩形 41"/>
          <p:cNvSpPr/>
          <p:nvPr/>
        </p:nvSpPr>
        <p:spPr>
          <a:xfrm>
            <a:off x="2884465" y="2682045"/>
            <a:ext cx="6955716" cy="1446534"/>
          </a:xfrm>
          <a:prstGeom prst="rect">
            <a:avLst/>
          </a:prstGeom>
          <a:noFill/>
          <a:ln>
            <a:noFill/>
          </a:ln>
          <a:effectLst>
            <a:glow rad="1905000">
              <a:srgbClr val="F14124">
                <a:alpha val="40000"/>
              </a:srgbClr>
            </a:glow>
            <a:softEdge rad="1270000"/>
          </a:effectLst>
        </p:spPr>
        <p:txBody>
          <a:bodyPr wrap="none" lIns="91423" tIns="45712" rIns="91423" bIns="45712">
            <a:spAutoFit/>
          </a:bodyPr>
          <a:lstStyle/>
          <a:p>
            <a:pPr algn="ctr"/>
            <a:r>
              <a:rPr lang="zh-CN" altLang="en-US" sz="8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数字图像处理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90550" y="139852"/>
            <a:ext cx="5305293" cy="692493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pPr algn="ctr"/>
            <a:r>
              <a:rPr lang="en-US" altLang="zh-CN" sz="3700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Python</a:t>
            </a:r>
            <a:r>
              <a:rPr lang="zh-CN" altLang="en-US" sz="3700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数学实验与建模</a:t>
            </a:r>
          </a:p>
        </p:txBody>
      </p:sp>
      <p:pic>
        <p:nvPicPr>
          <p:cNvPr id="46" name="商务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18122" y="6197364"/>
            <a:ext cx="812694" cy="812988"/>
          </a:xfrm>
          <a:prstGeom prst="rect">
            <a:avLst/>
          </a:prstGeom>
        </p:spPr>
      </p:pic>
      <p:sp>
        <p:nvSpPr>
          <p:cNvPr id="19" name="六边形 18"/>
          <p:cNvSpPr/>
          <p:nvPr/>
        </p:nvSpPr>
        <p:spPr>
          <a:xfrm flipV="1">
            <a:off x="3041774" y="2632"/>
            <a:ext cx="3047603" cy="93401"/>
          </a:xfrm>
          <a:prstGeom prst="hexagon">
            <a:avLst/>
          </a:prstGeom>
          <a:solidFill>
            <a:srgbClr val="A0BF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20" name="六边形 19"/>
          <p:cNvSpPr/>
          <p:nvPr/>
        </p:nvSpPr>
        <p:spPr>
          <a:xfrm flipV="1">
            <a:off x="6083548" y="2632"/>
            <a:ext cx="3047603" cy="93401"/>
          </a:xfrm>
          <a:prstGeom prst="hexag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21" name="六边形 20"/>
          <p:cNvSpPr/>
          <p:nvPr/>
        </p:nvSpPr>
        <p:spPr>
          <a:xfrm flipV="1">
            <a:off x="9142810" y="2632"/>
            <a:ext cx="3047603" cy="93401"/>
          </a:xfrm>
          <a:prstGeom prst="hexagon">
            <a:avLst/>
          </a:prstGeom>
          <a:solidFill>
            <a:srgbClr val="F584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7946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"/>
                            </p:stCondLst>
                            <p:childTnLst>
                              <p:par>
                                <p:cTn id="1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3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0" accel="100000" fill="hold">
                                          <p:stCondLst>
                                            <p:cond delay="63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400"/>
                            </p:stCondLst>
                            <p:childTnLst>
                              <p:par>
                                <p:cTn id="2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</p:childTnLst>
        </p:cTn>
      </p:par>
    </p:tnLst>
    <p:bldLst>
      <p:bldP spid="36" grpId="0" animBg="1"/>
      <p:bldP spid="40" grpId="0"/>
      <p:bldP spid="42" grpId="0"/>
      <p:bldP spid="45" grpId="0"/>
      <p:bldP spid="19" grpId="0" animBg="1"/>
      <p:bldP spid="20" grpId="0" animBg="1"/>
      <p:bldP spid="2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519433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0704180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778665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20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0286440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6080040"/>
              </p:ext>
            </p:extLst>
          </p:nvPr>
        </p:nvGraphicFramePr>
        <p:xfrm>
          <a:off x="157883" y="1097522"/>
          <a:ext cx="11258550" cy="5314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44" name="Document" r:id="rId4" imgW="11537474" imgH="5452861" progId="Word.Document.12">
                  <p:embed/>
                </p:oleObj>
              </mc:Choice>
              <mc:Fallback>
                <p:oleObj name="Document" r:id="rId4" imgW="11537474" imgH="545286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7883" y="1097522"/>
                        <a:ext cx="11258550" cy="5314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3939190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986764"/>
              </p:ext>
            </p:extLst>
          </p:nvPr>
        </p:nvGraphicFramePr>
        <p:xfrm>
          <a:off x="361950" y="1333500"/>
          <a:ext cx="11258550" cy="462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68" name="Document" r:id="rId4" imgW="11537474" imgH="4746681" progId="Word.Document.12">
                  <p:embed/>
                </p:oleObj>
              </mc:Choice>
              <mc:Fallback>
                <p:oleObj name="Document" r:id="rId4" imgW="11537474" imgH="474668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62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0825245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3823745"/>
              </p:ext>
            </p:extLst>
          </p:nvPr>
        </p:nvGraphicFramePr>
        <p:xfrm>
          <a:off x="199763" y="1254680"/>
          <a:ext cx="11258550" cy="5200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2" name="Document" r:id="rId4" imgW="11537474" imgH="5340016" progId="Word.Document.12">
                  <p:embed/>
                </p:oleObj>
              </mc:Choice>
              <mc:Fallback>
                <p:oleObj name="Document" r:id="rId4" imgW="11537474" imgH="534001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9763" y="1254680"/>
                        <a:ext cx="11258550" cy="5200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5943251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27754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1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933848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20.1.2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数字图像处理涉及的</a:t>
            </a: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Python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库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3413173"/>
              </p:ext>
            </p:extLst>
          </p:nvPr>
        </p:nvGraphicFramePr>
        <p:xfrm>
          <a:off x="323850" y="17526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9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4245223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4805914"/>
              </p:ext>
            </p:extLst>
          </p:nvPr>
        </p:nvGraphicFramePr>
        <p:xfrm>
          <a:off x="361950" y="1333500"/>
          <a:ext cx="11258550" cy="415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40" name="Document" r:id="rId4" imgW="11537474" imgH="4266191" progId="Word.Document.12">
                  <p:embed/>
                </p:oleObj>
              </mc:Choice>
              <mc:Fallback>
                <p:oleObj name="Document" r:id="rId4" imgW="11537474" imgH="426619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15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426862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5351114"/>
              </p:ext>
            </p:extLst>
          </p:nvPr>
        </p:nvGraphicFramePr>
        <p:xfrm>
          <a:off x="361950" y="1333500"/>
          <a:ext cx="11258550" cy="417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64" name="Document" r:id="rId4" imgW="11537474" imgH="4284519" progId="Word.Document.12">
                  <p:embed/>
                </p:oleObj>
              </mc:Choice>
              <mc:Fallback>
                <p:oleObj name="Document" r:id="rId4" imgW="11537474" imgH="428451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17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0354946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3321002"/>
              </p:ext>
            </p:extLst>
          </p:nvPr>
        </p:nvGraphicFramePr>
        <p:xfrm>
          <a:off x="196720" y="911119"/>
          <a:ext cx="11849100" cy="632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88" name="Document" r:id="rId4" imgW="12077950" imgH="6474936" progId="Word.Document.12">
                  <p:embed/>
                </p:oleObj>
              </mc:Choice>
              <mc:Fallback>
                <p:oleObj name="Document" r:id="rId4" imgW="12077950" imgH="647493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6720" y="911119"/>
                        <a:ext cx="11849100" cy="6324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2634473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第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章 数字图像处理</a:t>
            </a: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741602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5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2837560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85619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8641600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5674598"/>
              </p:ext>
            </p:extLst>
          </p:nvPr>
        </p:nvGraphicFramePr>
        <p:xfrm>
          <a:off x="361950" y="1333500"/>
          <a:ext cx="11258550" cy="472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36" name="Document" r:id="rId4" imgW="11537474" imgH="4840838" progId="Word.Document.12">
                  <p:embed/>
                </p:oleObj>
              </mc:Choice>
              <mc:Fallback>
                <p:oleObj name="Document" r:id="rId4" imgW="11537474" imgH="484083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72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2762235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965570"/>
              </p:ext>
            </p:extLst>
          </p:nvPr>
        </p:nvGraphicFramePr>
        <p:xfrm>
          <a:off x="190550" y="934235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60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0550" y="934235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6954694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400932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8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7884235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2152726"/>
              </p:ext>
            </p:extLst>
          </p:nvPr>
        </p:nvGraphicFramePr>
        <p:xfrm>
          <a:off x="361950" y="1333500"/>
          <a:ext cx="11258550" cy="481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08" name="Document" r:id="rId4" imgW="11537474" imgH="4850182" progId="Word.Document.12">
                  <p:embed/>
                </p:oleObj>
              </mc:Choice>
              <mc:Fallback>
                <p:oleObj name="Document" r:id="rId4" imgW="11537474" imgH="485018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81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6987179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1882949"/>
              </p:ext>
            </p:extLst>
          </p:nvPr>
        </p:nvGraphicFramePr>
        <p:xfrm>
          <a:off x="361950" y="1333500"/>
          <a:ext cx="11258550" cy="4400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32" name="Document" r:id="rId4" imgW="11537474" imgH="4408505" progId="Word.Document.12">
                  <p:embed/>
                </p:oleObj>
              </mc:Choice>
              <mc:Fallback>
                <p:oleObj name="Document" r:id="rId4" imgW="11537474" imgH="440850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400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718012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54689"/>
              </p:ext>
            </p:extLst>
          </p:nvPr>
        </p:nvGraphicFramePr>
        <p:xfrm>
          <a:off x="361950" y="1333500"/>
          <a:ext cx="1125855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0105791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753919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5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57306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5301222"/>
              </p:ext>
            </p:extLst>
          </p:nvPr>
        </p:nvGraphicFramePr>
        <p:xfrm>
          <a:off x="-170334" y="1304848"/>
          <a:ext cx="11258550" cy="552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80" name="Document" r:id="rId4" imgW="11537474" imgH="5667051" progId="Word.Document.12">
                  <p:embed/>
                </p:oleObj>
              </mc:Choice>
              <mc:Fallback>
                <p:oleObj name="Document" r:id="rId4" imgW="11537474" imgH="566705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70334" y="1304848"/>
                        <a:ext cx="11258550" cy="552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440250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8489266"/>
              </p:ext>
            </p:extLst>
          </p:nvPr>
        </p:nvGraphicFramePr>
        <p:xfrm>
          <a:off x="361950" y="1333500"/>
          <a:ext cx="11258550" cy="462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04" name="Document" r:id="rId4" imgW="11537474" imgH="4746681" progId="Word.Document.12">
                  <p:embed/>
                </p:oleObj>
              </mc:Choice>
              <mc:Fallback>
                <p:oleObj name="Document" r:id="rId4" imgW="11537474" imgH="474668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62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0748408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206164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213224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2061642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数字图像概述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3282949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3353550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3282949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PIL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库的模块介绍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446019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453079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446019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PIL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在安全领域的应用</a:t>
            </a:r>
          </a:p>
        </p:txBody>
      </p:sp>
    </p:spTree>
    <p:extLst>
      <p:ext uri="{BB962C8B-B14F-4D97-AF65-F5344CB8AC3E}">
        <p14:creationId xmlns:p14="http://schemas.microsoft.com/office/powerpoint/2010/main" val="412007684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50"/>
                            </p:stCondLst>
                            <p:childTnLst>
                              <p:par>
                                <p:cTn id="1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6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95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6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50"/>
                            </p:stCondLst>
                            <p:childTnLst>
                              <p:par>
                                <p:cTn id="3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950"/>
                            </p:stCondLst>
                            <p:childTnLst>
                              <p:par>
                                <p:cTn id="4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50"/>
                            </p:stCondLst>
                            <p:childTnLst>
                              <p:par>
                                <p:cTn id="4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2" grpId="0"/>
      <p:bldP spid="90" grpId="0"/>
      <p:bldP spid="92" grpId="0"/>
      <p:bldP spid="32" grpId="0"/>
      <p:bldP spid="15" grpId="0"/>
      <p:bldP spid="1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182589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2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5829511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4198715"/>
              </p:ext>
            </p:extLst>
          </p:nvPr>
        </p:nvGraphicFramePr>
        <p:xfrm>
          <a:off x="223292" y="863672"/>
          <a:ext cx="11258550" cy="5981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52" name="Document" r:id="rId4" imgW="11537474" imgH="6180964" progId="Word.Document.12">
                  <p:embed/>
                </p:oleObj>
              </mc:Choice>
              <mc:Fallback>
                <p:oleObj name="Document" r:id="rId4" imgW="11537474" imgH="618096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3292" y="863672"/>
                        <a:ext cx="11258550" cy="5981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9753763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5304931"/>
              </p:ext>
            </p:extLst>
          </p:nvPr>
        </p:nvGraphicFramePr>
        <p:xfrm>
          <a:off x="465138" y="1269554"/>
          <a:ext cx="11258550" cy="521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76" name="Document" r:id="rId4" imgW="11537474" imgH="5353313" progId="Word.Document.12">
                  <p:embed/>
                </p:oleObj>
              </mc:Choice>
              <mc:Fallback>
                <p:oleObj name="Document" r:id="rId4" imgW="11537474" imgH="535331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1269554"/>
                        <a:ext cx="11258550" cy="5219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354218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5941017"/>
              </p:ext>
            </p:extLst>
          </p:nvPr>
        </p:nvGraphicFramePr>
        <p:xfrm>
          <a:off x="190550" y="1166850"/>
          <a:ext cx="11258550" cy="542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0" name="Document" r:id="rId4" imgW="11537474" imgH="5766240" progId="Word.Document.12">
                  <p:embed/>
                </p:oleObj>
              </mc:Choice>
              <mc:Fallback>
                <p:oleObj name="Document" r:id="rId4" imgW="11537474" imgH="576624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0550" y="1166850"/>
                        <a:ext cx="11258550" cy="5429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1340094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2633010"/>
              </p:ext>
            </p:extLst>
          </p:nvPr>
        </p:nvGraphicFramePr>
        <p:xfrm>
          <a:off x="361950" y="1333500"/>
          <a:ext cx="11258550" cy="472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4" name="Document" r:id="rId4" imgW="11537474" imgH="4845510" progId="Word.Document.12">
                  <p:embed/>
                </p:oleObj>
              </mc:Choice>
              <mc:Fallback>
                <p:oleObj name="Document" r:id="rId4" imgW="11537474" imgH="484551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72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5130693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6292551"/>
              </p:ext>
            </p:extLst>
          </p:nvPr>
        </p:nvGraphicFramePr>
        <p:xfrm>
          <a:off x="165100" y="1143541"/>
          <a:ext cx="11258550" cy="5810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48" name="Document" r:id="rId4" imgW="11537474" imgH="5963898" progId="Word.Document.12">
                  <p:embed/>
                </p:oleObj>
              </mc:Choice>
              <mc:Fallback>
                <p:oleObj name="Document" r:id="rId4" imgW="11537474" imgH="596389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5100" y="1143541"/>
                        <a:ext cx="11258550" cy="5810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079950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2640099"/>
              </p:ext>
            </p:extLst>
          </p:nvPr>
        </p:nvGraphicFramePr>
        <p:xfrm>
          <a:off x="361950" y="1333500"/>
          <a:ext cx="11258550" cy="5048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72" name="Document" r:id="rId4" imgW="11537474" imgH="5068325" progId="Word.Document.12">
                  <p:embed/>
                </p:oleObj>
              </mc:Choice>
              <mc:Fallback>
                <p:oleObj name="Document" r:id="rId4" imgW="11537474" imgH="506832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048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9010999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206164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213224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2061642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数字图像概述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3282949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3353550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3282949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PIL</a:t>
            </a: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库的模块介绍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446019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453079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446019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PIL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在安全领域的应用</a:t>
            </a:r>
          </a:p>
        </p:txBody>
      </p:sp>
    </p:spTree>
    <p:extLst>
      <p:ext uri="{BB962C8B-B14F-4D97-AF65-F5344CB8AC3E}">
        <p14:creationId xmlns:p14="http://schemas.microsoft.com/office/powerpoint/2010/main" val="246211455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  <p:bldP spid="9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20.2PIL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库的模块介绍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743046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4364478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20.2PIL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库的模块介绍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9202141"/>
              </p:ext>
            </p:extLst>
          </p:nvPr>
        </p:nvGraphicFramePr>
        <p:xfrm>
          <a:off x="465138" y="873240"/>
          <a:ext cx="11258550" cy="577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1" name="Document" r:id="rId4" imgW="11537474" imgH="5928320" progId="Word.Document.12">
                  <p:embed/>
                </p:oleObj>
              </mc:Choice>
              <mc:Fallback>
                <p:oleObj name="Document" r:id="rId4" imgW="11537474" imgH="592832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873240"/>
                        <a:ext cx="11258550" cy="5772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5961208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F45DFE9-F5AE-4C46-B6AC-E379761630FD}"/>
              </a:ext>
            </a:extLst>
          </p:cNvPr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20.1.1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图像的概念及表示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3C19248F-04F0-4333-A56D-195117F13B1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5151925"/>
              </p:ext>
            </p:extLst>
          </p:nvPr>
        </p:nvGraphicFramePr>
        <p:xfrm>
          <a:off x="323850" y="17526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2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595705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20.2PIL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库的模块介绍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0812082"/>
              </p:ext>
            </p:extLst>
          </p:nvPr>
        </p:nvGraphicFramePr>
        <p:xfrm>
          <a:off x="361950" y="1333500"/>
          <a:ext cx="11258550" cy="501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395" name="Document" r:id="rId4" imgW="11537474" imgH="5142358" progId="Word.Document.12">
                  <p:embed/>
                </p:oleObj>
              </mc:Choice>
              <mc:Fallback>
                <p:oleObj name="Document" r:id="rId4" imgW="11537474" imgH="514235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010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3970879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20.2PIL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库的模块介绍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243827"/>
              </p:ext>
            </p:extLst>
          </p:nvPr>
        </p:nvGraphicFramePr>
        <p:xfrm>
          <a:off x="361950" y="1333500"/>
          <a:ext cx="11258550" cy="523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19" name="Document" r:id="rId4" imgW="11537474" imgH="5369485" progId="Word.Document.12">
                  <p:embed/>
                </p:oleObj>
              </mc:Choice>
              <mc:Fallback>
                <p:oleObj name="Document" r:id="rId4" imgW="11537474" imgH="536948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23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3817951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20.2PIL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库的模块介绍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693633"/>
              </p:ext>
            </p:extLst>
          </p:nvPr>
        </p:nvGraphicFramePr>
        <p:xfrm>
          <a:off x="361950" y="1333500"/>
          <a:ext cx="11258550" cy="523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43" name="Document" r:id="rId4" imgW="11537474" imgH="5270656" progId="Word.Document.12">
                  <p:embed/>
                </p:oleObj>
              </mc:Choice>
              <mc:Fallback>
                <p:oleObj name="Document" r:id="rId4" imgW="11537474" imgH="527065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23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5229631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20.2PIL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库的模块介绍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0426167"/>
              </p:ext>
            </p:extLst>
          </p:nvPr>
        </p:nvGraphicFramePr>
        <p:xfrm>
          <a:off x="361950" y="1333500"/>
          <a:ext cx="11258550" cy="476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67" name="Document" r:id="rId4" imgW="11537474" imgH="4920980" progId="Word.Document.12">
                  <p:embed/>
                </p:oleObj>
              </mc:Choice>
              <mc:Fallback>
                <p:oleObj name="Document" r:id="rId4" imgW="11537474" imgH="492098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762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3370010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20.2PIL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库的模块介绍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6474378"/>
              </p:ext>
            </p:extLst>
          </p:nvPr>
        </p:nvGraphicFramePr>
        <p:xfrm>
          <a:off x="361950" y="1333500"/>
          <a:ext cx="11258550" cy="499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491" name="Document" r:id="rId4" imgW="11537474" imgH="5118638" progId="Word.Document.12">
                  <p:embed/>
                </p:oleObj>
              </mc:Choice>
              <mc:Fallback>
                <p:oleObj name="Document" r:id="rId4" imgW="11537474" imgH="511863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99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088239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20.2PIL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库的模块介绍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733539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1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5141621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20.2PIL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库的模块介绍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867866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3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7422514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20.2PIL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库的模块介绍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3698497"/>
              </p:ext>
            </p:extLst>
          </p:nvPr>
        </p:nvGraphicFramePr>
        <p:xfrm>
          <a:off x="165100" y="1338554"/>
          <a:ext cx="11258550" cy="5314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63" name="Document" r:id="rId4" imgW="11476064" imgH="5441361" progId="Word.Document.12">
                  <p:embed/>
                </p:oleObj>
              </mc:Choice>
              <mc:Fallback>
                <p:oleObj name="Document" r:id="rId4" imgW="11476064" imgH="544136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5100" y="1338554"/>
                        <a:ext cx="11258550" cy="5314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278244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20.2PIL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库的模块介绍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7498692"/>
              </p:ext>
            </p:extLst>
          </p:nvPr>
        </p:nvGraphicFramePr>
        <p:xfrm>
          <a:off x="465138" y="1053531"/>
          <a:ext cx="11258550" cy="560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87" name="Document" r:id="rId4" imgW="11476064" imgH="5734255" progId="Word.Document.12">
                  <p:embed/>
                </p:oleObj>
              </mc:Choice>
              <mc:Fallback>
                <p:oleObj name="Document" r:id="rId4" imgW="11476064" imgH="573425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1053531"/>
                        <a:ext cx="11258550" cy="560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1386558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20.2PIL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库的模块介绍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577666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1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881615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195605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0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9413183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20.2PIL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库的模块介绍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1924087"/>
              </p:ext>
            </p:extLst>
          </p:nvPr>
        </p:nvGraphicFramePr>
        <p:xfrm>
          <a:off x="361950" y="1333500"/>
          <a:ext cx="11258550" cy="445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35" name="Document" r:id="rId4" imgW="11537474" imgH="4571304" progId="Word.Document.12">
                  <p:embed/>
                </p:oleObj>
              </mc:Choice>
              <mc:Fallback>
                <p:oleObj name="Document" r:id="rId4" imgW="11537474" imgH="457130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45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560149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20.2PIL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库的模块介绍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223661"/>
              </p:ext>
            </p:extLst>
          </p:nvPr>
        </p:nvGraphicFramePr>
        <p:xfrm>
          <a:off x="465138" y="1110617"/>
          <a:ext cx="11258550" cy="510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59" name="Document" r:id="rId4" imgW="11537474" imgH="5233999" progId="Word.Document.12">
                  <p:embed/>
                </p:oleObj>
              </mc:Choice>
              <mc:Fallback>
                <p:oleObj name="Document" r:id="rId4" imgW="11537474" imgH="523399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1110617"/>
                        <a:ext cx="11258550" cy="510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2940078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20.2PIL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库的模块介绍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2105755"/>
              </p:ext>
            </p:extLst>
          </p:nvPr>
        </p:nvGraphicFramePr>
        <p:xfrm>
          <a:off x="465138" y="1107980"/>
          <a:ext cx="11258550" cy="546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683" name="Document" r:id="rId4" imgW="11537474" imgH="5598769" progId="Word.Document.12">
                  <p:embed/>
                </p:oleObj>
              </mc:Choice>
              <mc:Fallback>
                <p:oleObj name="Document" r:id="rId4" imgW="11537474" imgH="559876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1107980"/>
                        <a:ext cx="11258550" cy="5467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094050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206164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213224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7" y="2061642"/>
            <a:ext cx="6755178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数字图像概述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3282949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3353550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3282949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PIL</a:t>
            </a: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库的模块介绍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446019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453079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446019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en-US" altLang="zh-CN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PIL</a:t>
            </a: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在安全领域的应用</a:t>
            </a:r>
          </a:p>
        </p:txBody>
      </p:sp>
    </p:spTree>
    <p:extLst>
      <p:ext uri="{BB962C8B-B14F-4D97-AF65-F5344CB8AC3E}">
        <p14:creationId xmlns:p14="http://schemas.microsoft.com/office/powerpoint/2010/main" val="344479153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525687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3846115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20.3.1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生成验证码图片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8234538"/>
              </p:ext>
            </p:extLst>
          </p:nvPr>
        </p:nvGraphicFramePr>
        <p:xfrm>
          <a:off x="330025" y="1744092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9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0025" y="1744092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8802413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707715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1275862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9043838"/>
              </p:ext>
            </p:extLst>
          </p:nvPr>
        </p:nvGraphicFramePr>
        <p:xfrm>
          <a:off x="224104" y="1470819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0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4104" y="1470819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2140989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528634"/>
              </p:ext>
            </p:extLst>
          </p:nvPr>
        </p:nvGraphicFramePr>
        <p:xfrm>
          <a:off x="-147439" y="1287557"/>
          <a:ext cx="12682736" cy="66147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31" name="Document" r:id="rId4" imgW="12558813" imgH="6139276" progId="Word.Document.12">
                  <p:embed/>
                </p:oleObj>
              </mc:Choice>
              <mc:Fallback>
                <p:oleObj name="Document" r:id="rId4" imgW="12558813" imgH="613927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47439" y="1287557"/>
                        <a:ext cx="12682736" cy="66147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813174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2447731"/>
              </p:ext>
            </p:extLst>
          </p:nvPr>
        </p:nvGraphicFramePr>
        <p:xfrm>
          <a:off x="465138" y="1155897"/>
          <a:ext cx="11258550" cy="5086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55" name="Document" r:id="rId4" imgW="11537474" imgH="5213155" progId="Word.Document.12">
                  <p:embed/>
                </p:oleObj>
              </mc:Choice>
              <mc:Fallback>
                <p:oleObj name="Document" r:id="rId4" imgW="11537474" imgH="521315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1155897"/>
                        <a:ext cx="11258550" cy="5086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535740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424042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00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8081467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7899848"/>
              </p:ext>
            </p:extLst>
          </p:nvPr>
        </p:nvGraphicFramePr>
        <p:xfrm>
          <a:off x="465138" y="909514"/>
          <a:ext cx="11258550" cy="590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779" name="Document" r:id="rId4" imgW="11537474" imgH="6065243" progId="Word.Document.12">
                  <p:embed/>
                </p:oleObj>
              </mc:Choice>
              <mc:Fallback>
                <p:oleObj name="Document" r:id="rId4" imgW="11537474" imgH="606524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909514"/>
                        <a:ext cx="11258550" cy="5905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465418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20.3.2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给图像添加水印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8756605"/>
              </p:ext>
            </p:extLst>
          </p:nvPr>
        </p:nvGraphicFramePr>
        <p:xfrm>
          <a:off x="323850" y="17526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7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8418885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0671346"/>
              </p:ext>
            </p:extLst>
          </p:nvPr>
        </p:nvGraphicFramePr>
        <p:xfrm>
          <a:off x="361950" y="1333500"/>
          <a:ext cx="11258550" cy="541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1" name="Document" r:id="rId4" imgW="11537474" imgH="5541628" progId="Word.Document.12">
                  <p:embed/>
                </p:oleObj>
              </mc:Choice>
              <mc:Fallback>
                <p:oleObj name="Document" r:id="rId4" imgW="11537474" imgH="554162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41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606782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7809940"/>
              </p:ext>
            </p:extLst>
          </p:nvPr>
        </p:nvGraphicFramePr>
        <p:xfrm>
          <a:off x="465138" y="838249"/>
          <a:ext cx="11258550" cy="590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803" name="Document" r:id="rId4" imgW="11537474" imgH="6062728" progId="Word.Document.12">
                  <p:embed/>
                </p:oleObj>
              </mc:Choice>
              <mc:Fallback>
                <p:oleObj name="Document" r:id="rId4" imgW="11537474" imgH="606272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838249"/>
                        <a:ext cx="11258550" cy="5905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152135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3362167"/>
              </p:ext>
            </p:extLst>
          </p:nvPr>
        </p:nvGraphicFramePr>
        <p:xfrm>
          <a:off x="212744" y="1042155"/>
          <a:ext cx="11791950" cy="6057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27" name="Document" r:id="rId4" imgW="11767670" imgH="6066322" progId="Word.Document.12">
                  <p:embed/>
                </p:oleObj>
              </mc:Choice>
              <mc:Fallback>
                <p:oleObj name="Document" r:id="rId4" imgW="11767670" imgH="606632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2744" y="1042155"/>
                        <a:ext cx="11791950" cy="6057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7074024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8944018"/>
              </p:ext>
            </p:extLst>
          </p:nvPr>
        </p:nvGraphicFramePr>
        <p:xfrm>
          <a:off x="361950" y="1333500"/>
          <a:ext cx="11258550" cy="5810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51" name="Document" r:id="rId4" imgW="11537474" imgH="5766240" progId="Word.Document.12">
                  <p:embed/>
                </p:oleObj>
              </mc:Choice>
              <mc:Fallback>
                <p:oleObj name="Document" r:id="rId4" imgW="11537474" imgH="576624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810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037717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20.3.3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生成二维码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3269489"/>
              </p:ext>
            </p:extLst>
          </p:nvPr>
        </p:nvGraphicFramePr>
        <p:xfrm>
          <a:off x="323850" y="1752600"/>
          <a:ext cx="11239500" cy="481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5" name="Document" r:id="rId4" imgW="11514849" imgH="4944340" progId="Word.Document.12">
                  <p:embed/>
                </p:oleObj>
              </mc:Choice>
              <mc:Fallback>
                <p:oleObj name="Document" r:id="rId4" imgW="11514849" imgH="4944340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481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040001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6091441"/>
              </p:ext>
            </p:extLst>
          </p:nvPr>
        </p:nvGraphicFramePr>
        <p:xfrm>
          <a:off x="350838" y="946220"/>
          <a:ext cx="11072812" cy="58577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875" name="Document" r:id="rId4" imgW="11844881" imgH="6241339" progId="Word.Document.12">
                  <p:embed/>
                </p:oleObj>
              </mc:Choice>
              <mc:Fallback>
                <p:oleObj name="Document" r:id="rId4" imgW="11844881" imgH="624133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0838" y="946220"/>
                        <a:ext cx="11072812" cy="58577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6364871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616890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89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3807103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254348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2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214445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4088728"/>
              </p:ext>
            </p:extLst>
          </p:nvPr>
        </p:nvGraphicFramePr>
        <p:xfrm>
          <a:off x="361950" y="1333500"/>
          <a:ext cx="11258550" cy="424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4" name="Document" r:id="rId4" imgW="11537474" imgH="4351004" progId="Word.Document.12">
                  <p:embed/>
                </p:oleObj>
              </mc:Choice>
              <mc:Fallback>
                <p:oleObj name="Document" r:id="rId4" imgW="11537474" imgH="435100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24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738305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210302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4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2444955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7639573"/>
              </p:ext>
            </p:extLst>
          </p:nvPr>
        </p:nvGraphicFramePr>
        <p:xfrm>
          <a:off x="198951" y="977237"/>
          <a:ext cx="11258550" cy="548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71" name="Document" r:id="rId4" imgW="11537474" imgH="5627160" progId="Word.Document.12">
                  <p:embed/>
                </p:oleObj>
              </mc:Choice>
              <mc:Fallback>
                <p:oleObj name="Document" r:id="rId4" imgW="11537474" imgH="562716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8951" y="977237"/>
                        <a:ext cx="11258550" cy="548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0644872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712024"/>
              </p:ext>
            </p:extLst>
          </p:nvPr>
        </p:nvGraphicFramePr>
        <p:xfrm>
          <a:off x="190550" y="1053531"/>
          <a:ext cx="11258550" cy="561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995" name="Document" r:id="rId4" imgW="11537474" imgH="5668489" progId="Word.Document.12">
                  <p:embed/>
                </p:oleObj>
              </mc:Choice>
              <mc:Fallback>
                <p:oleObj name="Document" r:id="rId4" imgW="11537474" imgH="566848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0550" y="1053531"/>
                        <a:ext cx="11258550" cy="5619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528951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20.3.4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拼图问题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712701"/>
              </p:ext>
            </p:extLst>
          </p:nvPr>
        </p:nvGraphicFramePr>
        <p:xfrm>
          <a:off x="302840" y="1508887"/>
          <a:ext cx="11239500" cy="529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3" name="Document" r:id="rId4" imgW="11514849" imgH="5438845" progId="Word.Document.12">
                  <p:embed/>
                </p:oleObj>
              </mc:Choice>
              <mc:Fallback>
                <p:oleObj name="Document" r:id="rId4" imgW="11514849" imgH="5438845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2840" y="1508887"/>
                        <a:ext cx="11239500" cy="529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673578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2574901"/>
              </p:ext>
            </p:extLst>
          </p:nvPr>
        </p:nvGraphicFramePr>
        <p:xfrm>
          <a:off x="361950" y="1333500"/>
          <a:ext cx="11258550" cy="4895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9" name="Document" r:id="rId4" imgW="11537474" imgH="5031669" progId="Word.Document.12">
                  <p:embed/>
                </p:oleObj>
              </mc:Choice>
              <mc:Fallback>
                <p:oleObj name="Document" r:id="rId4" imgW="11537474" imgH="503166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895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976939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2844707"/>
              </p:ext>
            </p:extLst>
          </p:nvPr>
        </p:nvGraphicFramePr>
        <p:xfrm>
          <a:off x="361950" y="1333500"/>
          <a:ext cx="11258550" cy="4057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18" name="Document" r:id="rId4" imgW="11537474" imgH="4162330" progId="Word.Document.12">
                  <p:embed/>
                </p:oleObj>
              </mc:Choice>
              <mc:Fallback>
                <p:oleObj name="Document" r:id="rId4" imgW="11537474" imgH="416233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057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7913995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4049973"/>
              </p:ext>
            </p:extLst>
          </p:nvPr>
        </p:nvGraphicFramePr>
        <p:xfrm>
          <a:off x="361950" y="1333500"/>
          <a:ext cx="11258550" cy="415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42" name="Document" r:id="rId4" imgW="11537474" imgH="4256847" progId="Word.Document.12">
                  <p:embed/>
                </p:oleObj>
              </mc:Choice>
              <mc:Fallback>
                <p:oleObj name="Document" r:id="rId4" imgW="11537474" imgH="425684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15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199425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1124134"/>
              </p:ext>
            </p:extLst>
          </p:nvPr>
        </p:nvGraphicFramePr>
        <p:xfrm>
          <a:off x="361950" y="1333500"/>
          <a:ext cx="11258550" cy="419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066" name="Document" r:id="rId4" imgW="11537474" imgH="4302488" progId="Word.Document.12">
                  <p:embed/>
                </p:oleObj>
              </mc:Choice>
              <mc:Fallback>
                <p:oleObj name="Document" r:id="rId4" imgW="11537474" imgH="430248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19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3091735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4691580"/>
              </p:ext>
            </p:extLst>
          </p:nvPr>
        </p:nvGraphicFramePr>
        <p:xfrm>
          <a:off x="361950" y="1333500"/>
          <a:ext cx="11258550" cy="514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090" name="Document" r:id="rId4" imgW="11514849" imgH="5272453" progId="Word.Document.12">
                  <p:embed/>
                </p:oleObj>
              </mc:Choice>
              <mc:Fallback>
                <p:oleObj name="Document" r:id="rId4" imgW="11514849" imgH="527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143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8048434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114" name="Document" r:id="rId4" imgW="11560457" imgH="3965391" progId="Word.Document.12">
                  <p:embed/>
                </p:oleObj>
              </mc:Choice>
              <mc:Fallback>
                <p:oleObj name="Document" r:id="rId4" imgW="11560457" imgH="396539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4285895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471593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48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7115283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pPr defTabSz="1219140">
              <a:defRPr/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20.3PIL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在安全领域的应用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7" name="Document" r:id="rId4" imgW="11560457" imgH="3965391" progId="Word.Document.12">
                  <p:embed/>
                </p:oleObj>
              </mc:Choice>
              <mc:Fallback>
                <p:oleObj name="Document" r:id="rId4" imgW="11560457" imgH="396539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334953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20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20.1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数字图像概述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303528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1062019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自定义 81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EF7768"/>
      </a:accent1>
      <a:accent2>
        <a:srgbClr val="C7C7C7"/>
      </a:accent2>
      <a:accent3>
        <a:srgbClr val="38B1BF"/>
      </a:accent3>
      <a:accent4>
        <a:srgbClr val="FF9933"/>
      </a:accent4>
      <a:accent5>
        <a:srgbClr val="7F7F7F"/>
      </a:accent5>
      <a:accent6>
        <a:srgbClr val="878787"/>
      </a:accent6>
      <a:hlink>
        <a:srgbClr val="006387"/>
      </a:hlink>
      <a:folHlink>
        <a:srgbClr val="8B8B8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2285</TotalTime>
  <Words>699</Words>
  <Application>Microsoft Office PowerPoint</Application>
  <PresentationFormat>自定义</PresentationFormat>
  <Paragraphs>260</Paragraphs>
  <Slides>80</Slides>
  <Notes>77</Notes>
  <HiddenSlides>0</HiddenSlides>
  <MMClips>1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80</vt:i4>
      </vt:variant>
    </vt:vector>
  </HeadingPairs>
  <TitlesOfParts>
    <vt:vector size="90" baseType="lpstr">
      <vt:lpstr>隶书</vt:lpstr>
      <vt:lpstr>微软雅黑</vt:lpstr>
      <vt:lpstr>Arial</vt:lpstr>
      <vt:lpstr>Calibri</vt:lpstr>
      <vt:lpstr>Eras Bold ITC</vt:lpstr>
      <vt:lpstr>Impact</vt:lpstr>
      <vt:lpstr>Times New Roman</vt:lpstr>
      <vt:lpstr>Office 主题</vt:lpstr>
      <vt:lpstr>Microsoft Word 文档</vt:lpstr>
      <vt:lpstr>Document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>亮亮图文旗舰店</dc:subject>
  <cp:keywords>更多模版：亮亮图文旗舰店https:/liangliangtuwen.tmall.com</cp:keywords>
  <dc:description>更多模版：亮亮图文旗舰店https://liangliangtuwen.tmall.com</dc:description>
  <cp:lastModifiedBy>sxj</cp:lastModifiedBy>
  <cp:revision>26</cp:revision>
  <dcterms:created xsi:type="dcterms:W3CDTF">2015-04-23T03:04:04Z</dcterms:created>
  <dcterms:modified xsi:type="dcterms:W3CDTF">2020-03-06T03:37:00Z</dcterms:modified>
</cp:coreProperties>
</file>

<file path=docProps/thumbnail.jpeg>
</file>